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70" r:id="rId23"/>
    <p:sldId id="28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giới thiệu" id="{9DAB83ED-CEB5-4223-AECF-D551A4046575}">
          <p14:sldIdLst>
            <p14:sldId id="256"/>
            <p14:sldId id="257"/>
          </p14:sldIdLst>
        </p14:section>
        <p14:section name="Phần 1" id="{8EFA4636-8031-4D6A-81E0-9FAF6707E48B}">
          <p14:sldIdLst>
            <p14:sldId id="258"/>
          </p14:sldIdLst>
        </p14:section>
        <p14:section name="Phần 2" id="{2C6020AD-AB0D-4DC3-B8C4-D1FD744D0547}">
          <p14:sldIdLst>
            <p14:sldId id="271"/>
            <p14:sldId id="272"/>
            <p14:sldId id="273"/>
          </p14:sldIdLst>
        </p14:section>
        <p14:section name="Phần 3" id="{F37F1F57-98FD-48B3-A08A-C206774465E3}">
          <p14:sldIdLst>
            <p14:sldId id="274"/>
            <p14:sldId id="275"/>
          </p14:sldIdLst>
        </p14:section>
        <p14:section name="Phần 4" id="{F664678F-C9D8-4D56-BCFE-505F91C7BFD9}">
          <p14:sldIdLst>
            <p14:sldId id="276"/>
            <p14:sldId id="277"/>
            <p14:sldId id="278"/>
            <p14:sldId id="279"/>
            <p14:sldId id="280"/>
          </p14:sldIdLst>
        </p14:section>
        <p14:section name="Phần 5" id="{53F6424F-987A-4771-85B2-02A5AC8A8A6A}">
          <p14:sldIdLst>
            <p14:sldId id="281"/>
            <p14:sldId id="282"/>
            <p14:sldId id="283"/>
            <p14:sldId id="284"/>
            <p14:sldId id="285"/>
          </p14:sldIdLst>
        </p14:section>
        <p14:section name="Phần 6" id="{C315F09B-BC37-44D0-9ECE-361DC2C936EC}">
          <p14:sldIdLst>
            <p14:sldId id="286"/>
            <p14:sldId id="287"/>
            <p14:sldId id="288"/>
          </p14:sldIdLst>
        </p14:section>
        <p14:section name="Phần 7" id="{2C5D0DD8-5E73-4E06-B447-5CBF301BDEF1}">
          <p14:sldIdLst>
            <p14:sldId id="270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65" d="100"/>
          <a:sy n="65" d="100"/>
        </p:scale>
        <p:origin x="858" y="78"/>
      </p:cViewPr>
      <p:guideLst/>
    </p:cSldViewPr>
  </p:slideViewPr>
  <p:outlineViewPr>
    <p:cViewPr>
      <p:scale>
        <a:sx n="33" d="100"/>
        <a:sy n="33" d="100"/>
      </p:scale>
      <p:origin x="0" y="-110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8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30E311-3EC5-4EA4-9119-630F7F098399}" type="doc">
      <dgm:prSet loTypeId="urn:microsoft.com/office/officeart/2005/8/layout/vList6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3862C76-81CB-4AF0-8E10-710969F6CC54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4451-EC54-434E-ADB0-EB408FDE7F37}" type="par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0BC48-CCCA-4DEC-9C6A-FC39F1EF1222}" type="sib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15A76-6332-4D6D-8C6E-6FBB3BD28715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FFCB1-CF33-4133-9568-216387447B76}" type="par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7456B-018E-4576-A671-C7E9AA915832}" type="sib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EC031-6AFD-4FB4-A593-379F2D80BCD3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1B15D-FC79-48DA-A9E3-DE079276A71D}" type="par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C571A-D3EC-42D9-800D-A95FC2BAFFDC}" type="sib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5B03E-1978-48E3-A4AC-0CF86C8516EA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F0E268-5D2C-411A-9DD6-7A2C8C38E491}" type="parTrans" cxnId="{BEDC5E4F-CE51-4A21-AB5F-CB896C06F4AF}">
      <dgm:prSet/>
      <dgm:spPr/>
      <dgm:t>
        <a:bodyPr/>
        <a:lstStyle/>
        <a:p>
          <a:endParaRPr lang="en-US" sz="2600"/>
        </a:p>
      </dgm:t>
    </dgm:pt>
    <dgm:pt modelId="{EFED8942-5C1E-427B-BBE3-292425A95D11}" type="sibTrans" cxnId="{BEDC5E4F-CE51-4A21-AB5F-CB896C06F4AF}">
      <dgm:prSet/>
      <dgm:spPr/>
      <dgm:t>
        <a:bodyPr/>
        <a:lstStyle/>
        <a:p>
          <a:endParaRPr lang="en-US" sz="2600"/>
        </a:p>
      </dgm:t>
    </dgm:pt>
    <dgm:pt modelId="{B98ED6CA-FCD3-4EA0-92A6-AF0863F80B3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Thay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diện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8976-2508-4A97-A9ED-DB860282D386}" type="parTrans" cxnId="{6A2DA436-CD16-496E-A81F-E0B66AF891BA}">
      <dgm:prSet/>
      <dgm:spPr/>
      <dgm:t>
        <a:bodyPr/>
        <a:lstStyle/>
        <a:p>
          <a:endParaRPr lang="en-US" sz="2600"/>
        </a:p>
      </dgm:t>
    </dgm:pt>
    <dgm:pt modelId="{8456D515-D071-485D-939B-3AE1617C2418}" type="sibTrans" cxnId="{6A2DA436-CD16-496E-A81F-E0B66AF891BA}">
      <dgm:prSet/>
      <dgm:spPr/>
      <dgm:t>
        <a:bodyPr/>
        <a:lstStyle/>
        <a:p>
          <a:endParaRPr lang="en-US" sz="2600"/>
        </a:p>
      </dgm:t>
    </dgm:pt>
    <dgm:pt modelId="{E6502CF0-370C-48A0-81A5-7711F4398821}">
      <dgm:prSet custT="1"/>
      <dgm:spPr/>
      <dgm:t>
        <a:bodyPr anchor="ctr"/>
        <a:lstStyle/>
        <a:p>
          <a:r>
            <a:rPr lang="vi-VN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Xem trước và in sổ tính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55CB9-D8CC-44AA-8C76-5C068ABA2714}" type="parTrans" cxnId="{B9BD0617-3B68-4D72-8B30-2D96DB3CB12C}">
      <dgm:prSet/>
      <dgm:spPr/>
      <dgm:t>
        <a:bodyPr/>
        <a:lstStyle/>
        <a:p>
          <a:endParaRPr lang="en-US" sz="2600"/>
        </a:p>
      </dgm:t>
    </dgm:pt>
    <dgm:pt modelId="{5911B5D4-8127-488A-8AF2-386F6FA00F02}" type="sibTrans" cxnId="{B9BD0617-3B68-4D72-8B30-2D96DB3CB12C}">
      <dgm:prSet/>
      <dgm:spPr/>
      <dgm:t>
        <a:bodyPr/>
        <a:lstStyle/>
        <a:p>
          <a:endParaRPr lang="en-US" sz="2600"/>
        </a:p>
      </dgm:t>
    </dgm:pt>
    <dgm:pt modelId="{446DD74A-6A2B-45DE-95F7-A97ECEC48D4F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307F52-69BA-42DC-A074-01A42DCE9AD9}" type="parTrans" cxnId="{1C7F8E75-9777-4E8A-91E2-21753F47DA4C}">
      <dgm:prSet/>
      <dgm:spPr/>
      <dgm:t>
        <a:bodyPr/>
        <a:lstStyle/>
        <a:p>
          <a:endParaRPr lang="en-US"/>
        </a:p>
      </dgm:t>
    </dgm:pt>
    <dgm:pt modelId="{A5721407-19E0-49EF-887D-715490C5DCCC}" type="sibTrans" cxnId="{1C7F8E75-9777-4E8A-91E2-21753F47DA4C}">
      <dgm:prSet/>
      <dgm:spPr/>
      <dgm:t>
        <a:bodyPr/>
        <a:lstStyle/>
        <a:p>
          <a:endParaRPr lang="en-US"/>
        </a:p>
      </dgm:t>
    </dgm:pt>
    <dgm:pt modelId="{96E34CAE-31A8-43B1-8F76-AC1B7946964E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Tùy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chỉnh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cục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(Page Layout)</a:t>
          </a:r>
          <a:endParaRPr lang="en-US" sz="1200" dirty="0"/>
        </a:p>
      </dgm:t>
    </dgm:pt>
    <dgm:pt modelId="{E764D62A-E434-4FCB-8193-C3BE06AB06D9}" type="parTrans" cxnId="{B4DC8672-4E25-4F6B-B2B6-7B28FB47868C}">
      <dgm:prSet/>
      <dgm:spPr/>
      <dgm:t>
        <a:bodyPr/>
        <a:lstStyle/>
        <a:p>
          <a:endParaRPr lang="en-US"/>
        </a:p>
      </dgm:t>
    </dgm:pt>
    <dgm:pt modelId="{54A05395-954C-4397-B149-766303511548}" type="sibTrans" cxnId="{B4DC8672-4E25-4F6B-B2B6-7B28FB47868C}">
      <dgm:prSet/>
      <dgm:spPr/>
      <dgm:t>
        <a:bodyPr/>
        <a:lstStyle/>
        <a:p>
          <a:endParaRPr lang="en-US"/>
        </a:p>
      </dgm:t>
    </dgm:pt>
    <dgm:pt modelId="{6313640E-58E2-442C-B354-60AF54F45D29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103127-7277-41BF-81D9-EA1014F327EA}" type="parTrans" cxnId="{740CE692-3C82-4B6A-B77F-E251A8005FDC}">
      <dgm:prSet/>
      <dgm:spPr/>
      <dgm:t>
        <a:bodyPr/>
        <a:lstStyle/>
        <a:p>
          <a:endParaRPr lang="en-US"/>
        </a:p>
      </dgm:t>
    </dgm:pt>
    <dgm:pt modelId="{55AE513B-C855-4E6D-9170-8B6278B65DB9}" type="sibTrans" cxnId="{740CE692-3C82-4B6A-B77F-E251A8005FDC}">
      <dgm:prSet/>
      <dgm:spPr/>
      <dgm:t>
        <a:bodyPr/>
        <a:lstStyle/>
        <a:p>
          <a:endParaRPr lang="en-US"/>
        </a:p>
      </dgm:t>
    </dgm:pt>
    <dgm:pt modelId="{D7A01BD0-8113-426F-A85E-C5925FCF26AF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chức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endParaRPr lang="en-US" sz="1600" dirty="0"/>
        </a:p>
      </dgm:t>
    </dgm:pt>
    <dgm:pt modelId="{5E0C9294-D67B-46C3-8966-E3EFD56EE4D4}" type="parTrans" cxnId="{9780ECF3-657E-4DC8-82C4-6B4E72F188A3}">
      <dgm:prSet/>
      <dgm:spPr/>
      <dgm:t>
        <a:bodyPr/>
        <a:lstStyle/>
        <a:p>
          <a:endParaRPr lang="en-US"/>
        </a:p>
      </dgm:t>
    </dgm:pt>
    <dgm:pt modelId="{E9AB2EE8-B27C-47A4-B4E6-54992A8E6FC5}" type="sibTrans" cxnId="{9780ECF3-657E-4DC8-82C4-6B4E72F188A3}">
      <dgm:prSet/>
      <dgm:spPr/>
      <dgm:t>
        <a:bodyPr/>
        <a:lstStyle/>
        <a:p>
          <a:endParaRPr lang="en-US"/>
        </a:p>
      </dgm:t>
    </dgm:pt>
    <dgm:pt modelId="{10C8224C-9860-4433-A3B1-42BF8B6AE9D1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9D943A-CF37-4E12-B4C6-3578A572E863}" type="parTrans" cxnId="{D2D728AF-D10F-4BB1-9D54-616806F2DAFE}">
      <dgm:prSet/>
      <dgm:spPr/>
      <dgm:t>
        <a:bodyPr/>
        <a:lstStyle/>
        <a:p>
          <a:endParaRPr lang="en-US"/>
        </a:p>
      </dgm:t>
    </dgm:pt>
    <dgm:pt modelId="{A755113C-1DC1-4A61-8BA1-A744CBBD7AED}" type="sibTrans" cxnId="{D2D728AF-D10F-4BB1-9D54-616806F2DAFE}">
      <dgm:prSet/>
      <dgm:spPr/>
      <dgm:t>
        <a:bodyPr/>
        <a:lstStyle/>
        <a:p>
          <a:endParaRPr lang="en-US"/>
        </a:p>
      </dgm:t>
    </dgm:pt>
    <dgm:pt modelId="{1B246DD4-7814-4D5E-ABC0-54D7B60870ED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quốc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tế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hóa</a:t>
          </a:r>
          <a:endParaRPr lang="en-US" sz="1600" dirty="0"/>
        </a:p>
      </dgm:t>
    </dgm:pt>
    <dgm:pt modelId="{7D557A8A-D580-4FF4-A2DB-F7FD3C127785}" type="parTrans" cxnId="{D381EBF0-DB6E-4850-BE9F-D829EFFF814E}">
      <dgm:prSet/>
      <dgm:spPr/>
      <dgm:t>
        <a:bodyPr/>
        <a:lstStyle/>
        <a:p>
          <a:endParaRPr lang="en-US"/>
        </a:p>
      </dgm:t>
    </dgm:pt>
    <dgm:pt modelId="{AB76FAA2-BAFA-4B1C-A68C-4D6015CC4488}" type="sibTrans" cxnId="{D381EBF0-DB6E-4850-BE9F-D829EFFF814E}">
      <dgm:prSet/>
      <dgm:spPr/>
      <dgm:t>
        <a:bodyPr/>
        <a:lstStyle/>
        <a:p>
          <a:endParaRPr lang="en-US"/>
        </a:p>
      </dgm:t>
    </dgm:pt>
    <dgm:pt modelId="{C7FCA99D-86B9-4352-9213-2FB0ECF0628B}" type="pres">
      <dgm:prSet presAssocID="{EA30E311-3EC5-4EA4-9119-630F7F0983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FA88BB-5ECB-4CFC-A681-02112C1CE16C}" type="pres">
      <dgm:prSet presAssocID="{D3862C76-81CB-4AF0-8E10-710969F6CC54}" presName="linNode" presStyleCnt="0"/>
      <dgm:spPr/>
    </dgm:pt>
    <dgm:pt modelId="{20E09EA1-CDA3-40EE-BCA8-B0E5DC34AC9C}" type="pres">
      <dgm:prSet presAssocID="{D3862C76-81CB-4AF0-8E10-710969F6CC54}" presName="parentShp" presStyleLbl="node1" presStyleIdx="0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ED186-6D4A-4C96-BBD1-7D9DF1EAFD50}" type="pres">
      <dgm:prSet presAssocID="{D3862C76-81CB-4AF0-8E10-710969F6CC54}" presName="childShp" presStyleLbl="bgAccFollowNode1" presStyleIdx="0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2A22F-C6FF-4DD5-98EE-93E1757ADE36}" type="pres">
      <dgm:prSet presAssocID="{D090BC48-CCCA-4DEC-9C6A-FC39F1EF1222}" presName="spacing" presStyleCnt="0"/>
      <dgm:spPr/>
    </dgm:pt>
    <dgm:pt modelId="{64D70FC8-1D68-46B2-8A2E-8D1C0C0901DB}" type="pres">
      <dgm:prSet presAssocID="{48D15A76-6332-4D6D-8C6E-6FBB3BD28715}" presName="linNode" presStyleCnt="0"/>
      <dgm:spPr/>
    </dgm:pt>
    <dgm:pt modelId="{C4A8337B-973E-4211-A1BC-434C076692C0}" type="pres">
      <dgm:prSet presAssocID="{48D15A76-6332-4D6D-8C6E-6FBB3BD28715}" presName="parentShp" presStyleLbl="node1" presStyleIdx="1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34942-16D9-4968-B8C6-927DB7D64D9C}" type="pres">
      <dgm:prSet presAssocID="{48D15A76-6332-4D6D-8C6E-6FBB3BD28715}" presName="childShp" presStyleLbl="bgAccFollowNode1" presStyleIdx="1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3B59-42B7-4CB5-BBC2-5C87C0142357}" type="pres">
      <dgm:prSet presAssocID="{6B87456B-018E-4576-A671-C7E9AA915832}" presName="spacing" presStyleCnt="0"/>
      <dgm:spPr/>
    </dgm:pt>
    <dgm:pt modelId="{8B53C0F2-E176-4E3C-BAAA-2F9E49C5AD75}" type="pres">
      <dgm:prSet presAssocID="{9F8EC031-6AFD-4FB4-A593-379F2D80BCD3}" presName="linNode" presStyleCnt="0"/>
      <dgm:spPr/>
    </dgm:pt>
    <dgm:pt modelId="{C4BE91D6-1EE0-4E4D-BB69-9D57C2B1C5BB}" type="pres">
      <dgm:prSet presAssocID="{9F8EC031-6AFD-4FB4-A593-379F2D80BCD3}" presName="parentShp" presStyleLbl="node1" presStyleIdx="2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1AA31-A224-4AD6-B808-B71955D10EF6}" type="pres">
      <dgm:prSet presAssocID="{9F8EC031-6AFD-4FB4-A593-379F2D80BCD3}" presName="childShp" presStyleLbl="bgAccFollowNode1" presStyleIdx="2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8A1B5-A910-411B-91E4-45E026A841B1}" type="pres">
      <dgm:prSet presAssocID="{46AC571A-D3EC-42D9-800D-A95FC2BAFFDC}" presName="spacing" presStyleCnt="0"/>
      <dgm:spPr/>
    </dgm:pt>
    <dgm:pt modelId="{98076669-E83C-4516-9099-43A0654CEB41}" type="pres">
      <dgm:prSet presAssocID="{446DD74A-6A2B-45DE-95F7-A97ECEC48D4F}" presName="linNode" presStyleCnt="0"/>
      <dgm:spPr/>
    </dgm:pt>
    <dgm:pt modelId="{D95AC4A5-B2F0-43FF-A2C6-9AD3DFC0D103}" type="pres">
      <dgm:prSet presAssocID="{446DD74A-6A2B-45DE-95F7-A97ECEC48D4F}" presName="parentShp" presStyleLbl="node1" presStyleIdx="3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8D4E5-DCEB-468A-8357-9D1F4422E58B}" type="pres">
      <dgm:prSet presAssocID="{446DD74A-6A2B-45DE-95F7-A97ECEC48D4F}" presName="childShp" presStyleLbl="bgAccFollowNode1" presStyleIdx="3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9ACCD-F58A-45DA-8261-B121CBF9B056}" type="pres">
      <dgm:prSet presAssocID="{A5721407-19E0-49EF-887D-715490C5DCCC}" presName="spacing" presStyleCnt="0"/>
      <dgm:spPr/>
    </dgm:pt>
    <dgm:pt modelId="{A7C2D6EE-A7BD-4B6B-A510-99AC84DA2AD3}" type="pres">
      <dgm:prSet presAssocID="{6313640E-58E2-442C-B354-60AF54F45D29}" presName="linNode" presStyleCnt="0"/>
      <dgm:spPr/>
    </dgm:pt>
    <dgm:pt modelId="{95FC561F-DD88-4FB3-9617-00B4057BBFE6}" type="pres">
      <dgm:prSet presAssocID="{6313640E-58E2-442C-B354-60AF54F45D29}" presName="parentShp" presStyleLbl="node1" presStyleIdx="4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9293EC-C538-44C7-A369-27DC9D4266F2}" type="pres">
      <dgm:prSet presAssocID="{6313640E-58E2-442C-B354-60AF54F45D29}" presName="childShp" presStyleLbl="bgAccFollowNode1" presStyleIdx="4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16B9F-8EE3-403D-B92C-EA8C6E6B2B0E}" type="pres">
      <dgm:prSet presAssocID="{55AE513B-C855-4E6D-9170-8B6278B65DB9}" presName="spacing" presStyleCnt="0"/>
      <dgm:spPr/>
    </dgm:pt>
    <dgm:pt modelId="{739D0F33-5231-4E4A-8D53-FFB4202A0013}" type="pres">
      <dgm:prSet presAssocID="{10C8224C-9860-4433-A3B1-42BF8B6AE9D1}" presName="linNode" presStyleCnt="0"/>
      <dgm:spPr/>
    </dgm:pt>
    <dgm:pt modelId="{6DEEF12F-EDDB-408A-B2B9-6032C13551F9}" type="pres">
      <dgm:prSet presAssocID="{10C8224C-9860-4433-A3B1-42BF8B6AE9D1}" presName="parentShp" presStyleLbl="node1" presStyleIdx="5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7ACB7-176F-4881-B79E-9061C98690E6}" type="pres">
      <dgm:prSet presAssocID="{10C8224C-9860-4433-A3B1-42BF8B6AE9D1}" presName="childShp" presStyleLbl="bgAccFollowNode1" presStyleIdx="5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646CF1-49B2-47B1-82D5-ECAE5CB1C956}" srcId="{EA30E311-3EC5-4EA4-9119-630F7F098399}" destId="{9F8EC031-6AFD-4FB4-A593-379F2D80BCD3}" srcOrd="2" destOrd="0" parTransId="{F071B15D-FC79-48DA-A9E3-DE079276A71D}" sibTransId="{46AC571A-D3EC-42D9-800D-A95FC2BAFFDC}"/>
    <dgm:cxn modelId="{B9BD0617-3B68-4D72-8B30-2D96DB3CB12C}" srcId="{9F8EC031-6AFD-4FB4-A593-379F2D80BCD3}" destId="{E6502CF0-370C-48A0-81A5-7711F4398821}" srcOrd="0" destOrd="0" parTransId="{F4F55CB9-D8CC-44AA-8C76-5C068ABA2714}" sibTransId="{5911B5D4-8127-488A-8AF2-386F6FA00F02}"/>
    <dgm:cxn modelId="{F1D49282-EE2F-4B41-B792-2ED9AB5BD037}" type="presOf" srcId="{10C8224C-9860-4433-A3B1-42BF8B6AE9D1}" destId="{6DEEF12F-EDDB-408A-B2B9-6032C13551F9}" srcOrd="0" destOrd="0" presId="urn:microsoft.com/office/officeart/2005/8/layout/vList6"/>
    <dgm:cxn modelId="{B4DC8672-4E25-4F6B-B2B6-7B28FB47868C}" srcId="{446DD74A-6A2B-45DE-95F7-A97ECEC48D4F}" destId="{96E34CAE-31A8-43B1-8F76-AC1B7946964E}" srcOrd="0" destOrd="0" parTransId="{E764D62A-E434-4FCB-8193-C3BE06AB06D9}" sibTransId="{54A05395-954C-4397-B149-766303511548}"/>
    <dgm:cxn modelId="{9780ECF3-657E-4DC8-82C4-6B4E72F188A3}" srcId="{6313640E-58E2-442C-B354-60AF54F45D29}" destId="{D7A01BD0-8113-426F-A85E-C5925FCF26AF}" srcOrd="0" destOrd="0" parTransId="{5E0C9294-D67B-46C3-8966-E3EFD56EE4D4}" sibTransId="{E9AB2EE8-B27C-47A4-B4E6-54992A8E6FC5}"/>
    <dgm:cxn modelId="{5B1F1B9A-0292-4779-ADFA-6CD1781FFAD5}" type="presOf" srcId="{9F8EC031-6AFD-4FB4-A593-379F2D80BCD3}" destId="{C4BE91D6-1EE0-4E4D-BB69-9D57C2B1C5BB}" srcOrd="0" destOrd="0" presId="urn:microsoft.com/office/officeart/2005/8/layout/vList6"/>
    <dgm:cxn modelId="{87243A5D-C202-42AC-82FE-72344A3F7C38}" type="presOf" srcId="{CB05B03E-1978-48E3-A4AC-0CF86C8516EA}" destId="{E15ED186-6D4A-4C96-BBD1-7D9DF1EAFD50}" srcOrd="0" destOrd="0" presId="urn:microsoft.com/office/officeart/2005/8/layout/vList6"/>
    <dgm:cxn modelId="{E6020B73-1CB9-4A5A-9851-DA22011073D2}" type="presOf" srcId="{96E34CAE-31A8-43B1-8F76-AC1B7946964E}" destId="{3058D4E5-DCEB-468A-8357-9D1F4422E58B}" srcOrd="0" destOrd="0" presId="urn:microsoft.com/office/officeart/2005/8/layout/vList6"/>
    <dgm:cxn modelId="{C55965AA-B89F-4DF2-A8D0-2601B3B808EA}" type="presOf" srcId="{E6502CF0-370C-48A0-81A5-7711F4398821}" destId="{10C1AA31-A224-4AD6-B808-B71955D10EF6}" srcOrd="0" destOrd="0" presId="urn:microsoft.com/office/officeart/2005/8/layout/vList6"/>
    <dgm:cxn modelId="{F829FF24-F67B-47C8-83FF-53AC76CFF74D}" srcId="{EA30E311-3EC5-4EA4-9119-630F7F098399}" destId="{48D15A76-6332-4D6D-8C6E-6FBB3BD28715}" srcOrd="1" destOrd="0" parTransId="{26DFFCB1-CF33-4133-9568-216387447B76}" sibTransId="{6B87456B-018E-4576-A671-C7E9AA915832}"/>
    <dgm:cxn modelId="{D2D728AF-D10F-4BB1-9D54-616806F2DAFE}" srcId="{EA30E311-3EC5-4EA4-9119-630F7F098399}" destId="{10C8224C-9860-4433-A3B1-42BF8B6AE9D1}" srcOrd="5" destOrd="0" parTransId="{2E9D943A-CF37-4E12-B4C6-3578A572E863}" sibTransId="{A755113C-1DC1-4A61-8BA1-A744CBBD7AED}"/>
    <dgm:cxn modelId="{EB2643E3-2E15-4A98-A2C7-651D4DC8217D}" type="presOf" srcId="{EA30E311-3EC5-4EA4-9119-630F7F098399}" destId="{C7FCA99D-86B9-4352-9213-2FB0ECF0628B}" srcOrd="0" destOrd="0" presId="urn:microsoft.com/office/officeart/2005/8/layout/vList6"/>
    <dgm:cxn modelId="{1348CA69-6F7E-4305-839D-72EDDAFDEC1C}" srcId="{EA30E311-3EC5-4EA4-9119-630F7F098399}" destId="{D3862C76-81CB-4AF0-8E10-710969F6CC54}" srcOrd="0" destOrd="0" parTransId="{EE204451-EC54-434E-ADB0-EB408FDE7F37}" sibTransId="{D090BC48-CCCA-4DEC-9C6A-FC39F1EF1222}"/>
    <dgm:cxn modelId="{A1C2D605-CCD9-41CE-BE9F-293B82AFCEDD}" type="presOf" srcId="{D3862C76-81CB-4AF0-8E10-710969F6CC54}" destId="{20E09EA1-CDA3-40EE-BCA8-B0E5DC34AC9C}" srcOrd="0" destOrd="0" presId="urn:microsoft.com/office/officeart/2005/8/layout/vList6"/>
    <dgm:cxn modelId="{73D6B4F1-320E-4707-BFDF-82B3FDA13367}" type="presOf" srcId="{D7A01BD0-8113-426F-A85E-C5925FCF26AF}" destId="{BF9293EC-C538-44C7-A369-27DC9D4266F2}" srcOrd="0" destOrd="0" presId="urn:microsoft.com/office/officeart/2005/8/layout/vList6"/>
    <dgm:cxn modelId="{D381EBF0-DB6E-4850-BE9F-D829EFFF814E}" srcId="{10C8224C-9860-4433-A3B1-42BF8B6AE9D1}" destId="{1B246DD4-7814-4D5E-ABC0-54D7B60870ED}" srcOrd="0" destOrd="0" parTransId="{7D557A8A-D580-4FF4-A2DB-F7FD3C127785}" sibTransId="{AB76FAA2-BAFA-4B1C-A68C-4D6015CC4488}"/>
    <dgm:cxn modelId="{BEDC5E4F-CE51-4A21-AB5F-CB896C06F4AF}" srcId="{D3862C76-81CB-4AF0-8E10-710969F6CC54}" destId="{CB05B03E-1978-48E3-A4AC-0CF86C8516EA}" srcOrd="0" destOrd="0" parTransId="{FEF0E268-5D2C-411A-9DD6-7A2C8C38E491}" sibTransId="{EFED8942-5C1E-427B-BBE3-292425A95D11}"/>
    <dgm:cxn modelId="{6A2DA436-CD16-496E-A81F-E0B66AF891BA}" srcId="{48D15A76-6332-4D6D-8C6E-6FBB3BD28715}" destId="{B98ED6CA-FCD3-4EA0-92A6-AF0863F80B39}" srcOrd="0" destOrd="0" parTransId="{BCAC8976-2508-4A97-A9ED-DB860282D386}" sibTransId="{8456D515-D071-485D-939B-3AE1617C2418}"/>
    <dgm:cxn modelId="{740CE692-3C82-4B6A-B77F-E251A8005FDC}" srcId="{EA30E311-3EC5-4EA4-9119-630F7F098399}" destId="{6313640E-58E2-442C-B354-60AF54F45D29}" srcOrd="4" destOrd="0" parTransId="{53103127-7277-41BF-81D9-EA1014F327EA}" sibTransId="{55AE513B-C855-4E6D-9170-8B6278B65DB9}"/>
    <dgm:cxn modelId="{BAB19A89-5BC8-4E14-BA19-EBD82D6EB8C5}" type="presOf" srcId="{1B246DD4-7814-4D5E-ABC0-54D7B60870ED}" destId="{3887ACB7-176F-4881-B79E-9061C98690E6}" srcOrd="0" destOrd="0" presId="urn:microsoft.com/office/officeart/2005/8/layout/vList6"/>
    <dgm:cxn modelId="{F0B2148B-3841-4A05-9213-7780417977E3}" type="presOf" srcId="{6313640E-58E2-442C-B354-60AF54F45D29}" destId="{95FC561F-DD88-4FB3-9617-00B4057BBFE6}" srcOrd="0" destOrd="0" presId="urn:microsoft.com/office/officeart/2005/8/layout/vList6"/>
    <dgm:cxn modelId="{814D6304-B517-477F-8948-F25B2011D2AF}" type="presOf" srcId="{48D15A76-6332-4D6D-8C6E-6FBB3BD28715}" destId="{C4A8337B-973E-4211-A1BC-434C076692C0}" srcOrd="0" destOrd="0" presId="urn:microsoft.com/office/officeart/2005/8/layout/vList6"/>
    <dgm:cxn modelId="{721925E3-F9BB-4C9D-AD33-0178D0787B07}" type="presOf" srcId="{446DD74A-6A2B-45DE-95F7-A97ECEC48D4F}" destId="{D95AC4A5-B2F0-43FF-A2C6-9AD3DFC0D103}" srcOrd="0" destOrd="0" presId="urn:microsoft.com/office/officeart/2005/8/layout/vList6"/>
    <dgm:cxn modelId="{1C7F8E75-9777-4E8A-91E2-21753F47DA4C}" srcId="{EA30E311-3EC5-4EA4-9119-630F7F098399}" destId="{446DD74A-6A2B-45DE-95F7-A97ECEC48D4F}" srcOrd="3" destOrd="0" parTransId="{BC307F52-69BA-42DC-A074-01A42DCE9AD9}" sibTransId="{A5721407-19E0-49EF-887D-715490C5DCCC}"/>
    <dgm:cxn modelId="{E6F2874C-94B6-4FA1-AED0-FE4096CC43D8}" type="presOf" srcId="{B98ED6CA-FCD3-4EA0-92A6-AF0863F80B39}" destId="{B2734942-16D9-4968-B8C6-927DB7D64D9C}" srcOrd="0" destOrd="0" presId="urn:microsoft.com/office/officeart/2005/8/layout/vList6"/>
    <dgm:cxn modelId="{52C18411-86B5-4844-A95D-1D98C68D5486}" type="presParOf" srcId="{C7FCA99D-86B9-4352-9213-2FB0ECF0628B}" destId="{C9FA88BB-5ECB-4CFC-A681-02112C1CE16C}" srcOrd="0" destOrd="0" presId="urn:microsoft.com/office/officeart/2005/8/layout/vList6"/>
    <dgm:cxn modelId="{7149DA7E-9695-4D82-95FC-AEA04196EF34}" type="presParOf" srcId="{C9FA88BB-5ECB-4CFC-A681-02112C1CE16C}" destId="{20E09EA1-CDA3-40EE-BCA8-B0E5DC34AC9C}" srcOrd="0" destOrd="0" presId="urn:microsoft.com/office/officeart/2005/8/layout/vList6"/>
    <dgm:cxn modelId="{90E99F77-24C9-4F36-AEBA-0F3B1D9D5B41}" type="presParOf" srcId="{C9FA88BB-5ECB-4CFC-A681-02112C1CE16C}" destId="{E15ED186-6D4A-4C96-BBD1-7D9DF1EAFD50}" srcOrd="1" destOrd="0" presId="urn:microsoft.com/office/officeart/2005/8/layout/vList6"/>
    <dgm:cxn modelId="{54156A21-CCF6-4644-B43B-32CC2B068DC7}" type="presParOf" srcId="{C7FCA99D-86B9-4352-9213-2FB0ECF0628B}" destId="{F892A22F-C6FF-4DD5-98EE-93E1757ADE36}" srcOrd="1" destOrd="0" presId="urn:microsoft.com/office/officeart/2005/8/layout/vList6"/>
    <dgm:cxn modelId="{D107345F-8C71-4191-9D7F-D66314967B78}" type="presParOf" srcId="{C7FCA99D-86B9-4352-9213-2FB0ECF0628B}" destId="{64D70FC8-1D68-46B2-8A2E-8D1C0C0901DB}" srcOrd="2" destOrd="0" presId="urn:microsoft.com/office/officeart/2005/8/layout/vList6"/>
    <dgm:cxn modelId="{39640AF8-F409-457B-8756-109B82456F5B}" type="presParOf" srcId="{64D70FC8-1D68-46B2-8A2E-8D1C0C0901DB}" destId="{C4A8337B-973E-4211-A1BC-434C076692C0}" srcOrd="0" destOrd="0" presId="urn:microsoft.com/office/officeart/2005/8/layout/vList6"/>
    <dgm:cxn modelId="{793081E6-2AE8-42B5-BBE1-94B1CCB104CB}" type="presParOf" srcId="{64D70FC8-1D68-46B2-8A2E-8D1C0C0901DB}" destId="{B2734942-16D9-4968-B8C6-927DB7D64D9C}" srcOrd="1" destOrd="0" presId="urn:microsoft.com/office/officeart/2005/8/layout/vList6"/>
    <dgm:cxn modelId="{5C653A86-FD05-43FB-859A-7C1B9F149FA5}" type="presParOf" srcId="{C7FCA99D-86B9-4352-9213-2FB0ECF0628B}" destId="{B0473B59-42B7-4CB5-BBC2-5C87C0142357}" srcOrd="3" destOrd="0" presId="urn:microsoft.com/office/officeart/2005/8/layout/vList6"/>
    <dgm:cxn modelId="{2169B5CB-898A-4C20-A296-8B19AB9CC95C}" type="presParOf" srcId="{C7FCA99D-86B9-4352-9213-2FB0ECF0628B}" destId="{8B53C0F2-E176-4E3C-BAAA-2F9E49C5AD75}" srcOrd="4" destOrd="0" presId="urn:microsoft.com/office/officeart/2005/8/layout/vList6"/>
    <dgm:cxn modelId="{DB420F1E-FE54-434B-84D0-571493FB7E02}" type="presParOf" srcId="{8B53C0F2-E176-4E3C-BAAA-2F9E49C5AD75}" destId="{C4BE91D6-1EE0-4E4D-BB69-9D57C2B1C5BB}" srcOrd="0" destOrd="0" presId="urn:microsoft.com/office/officeart/2005/8/layout/vList6"/>
    <dgm:cxn modelId="{AD563D8E-2133-423D-9966-73C402BA2C6E}" type="presParOf" srcId="{8B53C0F2-E176-4E3C-BAAA-2F9E49C5AD75}" destId="{10C1AA31-A224-4AD6-B808-B71955D10EF6}" srcOrd="1" destOrd="0" presId="urn:microsoft.com/office/officeart/2005/8/layout/vList6"/>
    <dgm:cxn modelId="{B6056692-45BE-4547-854E-7BCB9075F1F7}" type="presParOf" srcId="{C7FCA99D-86B9-4352-9213-2FB0ECF0628B}" destId="{5DE8A1B5-A910-411B-91E4-45E026A841B1}" srcOrd="5" destOrd="0" presId="urn:microsoft.com/office/officeart/2005/8/layout/vList6"/>
    <dgm:cxn modelId="{FFB5DB51-F42A-4D0A-A539-8919F754A83E}" type="presParOf" srcId="{C7FCA99D-86B9-4352-9213-2FB0ECF0628B}" destId="{98076669-E83C-4516-9099-43A0654CEB41}" srcOrd="6" destOrd="0" presId="urn:microsoft.com/office/officeart/2005/8/layout/vList6"/>
    <dgm:cxn modelId="{A9392187-03ED-4EA9-904B-8E65E5CBD9DC}" type="presParOf" srcId="{98076669-E83C-4516-9099-43A0654CEB41}" destId="{D95AC4A5-B2F0-43FF-A2C6-9AD3DFC0D103}" srcOrd="0" destOrd="0" presId="urn:microsoft.com/office/officeart/2005/8/layout/vList6"/>
    <dgm:cxn modelId="{64722D2C-B9EC-4525-954D-593AE7DA763F}" type="presParOf" srcId="{98076669-E83C-4516-9099-43A0654CEB41}" destId="{3058D4E5-DCEB-468A-8357-9D1F4422E58B}" srcOrd="1" destOrd="0" presId="urn:microsoft.com/office/officeart/2005/8/layout/vList6"/>
    <dgm:cxn modelId="{45D9AEA7-3852-4B5D-A7C1-82757C3D370D}" type="presParOf" srcId="{C7FCA99D-86B9-4352-9213-2FB0ECF0628B}" destId="{3EB9ACCD-F58A-45DA-8261-B121CBF9B056}" srcOrd="7" destOrd="0" presId="urn:microsoft.com/office/officeart/2005/8/layout/vList6"/>
    <dgm:cxn modelId="{3955D64B-463A-40B4-B011-0C07BBB3F848}" type="presParOf" srcId="{C7FCA99D-86B9-4352-9213-2FB0ECF0628B}" destId="{A7C2D6EE-A7BD-4B6B-A510-99AC84DA2AD3}" srcOrd="8" destOrd="0" presId="urn:microsoft.com/office/officeart/2005/8/layout/vList6"/>
    <dgm:cxn modelId="{98D2E898-0E28-4D23-B4A9-1D17750EB259}" type="presParOf" srcId="{A7C2D6EE-A7BD-4B6B-A510-99AC84DA2AD3}" destId="{95FC561F-DD88-4FB3-9617-00B4057BBFE6}" srcOrd="0" destOrd="0" presId="urn:microsoft.com/office/officeart/2005/8/layout/vList6"/>
    <dgm:cxn modelId="{B59944D8-7977-4B5D-9615-B707546C069F}" type="presParOf" srcId="{A7C2D6EE-A7BD-4B6B-A510-99AC84DA2AD3}" destId="{BF9293EC-C538-44C7-A369-27DC9D4266F2}" srcOrd="1" destOrd="0" presId="urn:microsoft.com/office/officeart/2005/8/layout/vList6"/>
    <dgm:cxn modelId="{CEA673EE-760E-44DC-A280-E982D0D37EC8}" type="presParOf" srcId="{C7FCA99D-86B9-4352-9213-2FB0ECF0628B}" destId="{C0016B9F-8EE3-403D-B92C-EA8C6E6B2B0E}" srcOrd="9" destOrd="0" presId="urn:microsoft.com/office/officeart/2005/8/layout/vList6"/>
    <dgm:cxn modelId="{AB702849-A171-45FB-8343-C6FE83B6250B}" type="presParOf" srcId="{C7FCA99D-86B9-4352-9213-2FB0ECF0628B}" destId="{739D0F33-5231-4E4A-8D53-FFB4202A0013}" srcOrd="10" destOrd="0" presId="urn:microsoft.com/office/officeart/2005/8/layout/vList6"/>
    <dgm:cxn modelId="{6ABDDCDF-40C4-4ECB-8D86-1E785418C663}" type="presParOf" srcId="{739D0F33-5231-4E4A-8D53-FFB4202A0013}" destId="{6DEEF12F-EDDB-408A-B2B9-6032C13551F9}" srcOrd="0" destOrd="0" presId="urn:microsoft.com/office/officeart/2005/8/layout/vList6"/>
    <dgm:cxn modelId="{85744FC6-C1A2-4CFE-B773-E83B2802C58A}" type="presParOf" srcId="{739D0F33-5231-4E4A-8D53-FFB4202A0013}" destId="{3887ACB7-176F-4881-B79E-9061C98690E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ED186-6D4A-4C96-BBD1-7D9DF1EAFD50}">
      <dsp:nvSpPr>
        <dsp:cNvPr id="0" name=""/>
        <dsp:cNvSpPr/>
      </dsp:nvSpPr>
      <dsp:spPr>
        <a:xfrm>
          <a:off x="1661870" y="553"/>
          <a:ext cx="7498094" cy="6968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87660"/>
        <a:ext cx="7236773" cy="522643"/>
      </dsp:txXfrm>
    </dsp:sp>
    <dsp:sp modelId="{20E09EA1-CDA3-40EE-BCA8-B0E5DC34AC9C}">
      <dsp:nvSpPr>
        <dsp:cNvPr id="0" name=""/>
        <dsp:cNvSpPr/>
      </dsp:nvSpPr>
      <dsp:spPr>
        <a:xfrm>
          <a:off x="747455" y="553"/>
          <a:ext cx="914415" cy="6968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1473" y="34571"/>
        <a:ext cx="846379" cy="628821"/>
      </dsp:txXfrm>
    </dsp:sp>
    <dsp:sp modelId="{B2734942-16D9-4968-B8C6-927DB7D64D9C}">
      <dsp:nvSpPr>
        <dsp:cNvPr id="0" name=""/>
        <dsp:cNvSpPr/>
      </dsp:nvSpPr>
      <dsp:spPr>
        <a:xfrm>
          <a:off x="1661870" y="767095"/>
          <a:ext cx="7498094" cy="6968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Thay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diện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854202"/>
        <a:ext cx="7236773" cy="522643"/>
      </dsp:txXfrm>
    </dsp:sp>
    <dsp:sp modelId="{C4A8337B-973E-4211-A1BC-434C076692C0}">
      <dsp:nvSpPr>
        <dsp:cNvPr id="0" name=""/>
        <dsp:cNvSpPr/>
      </dsp:nvSpPr>
      <dsp:spPr>
        <a:xfrm>
          <a:off x="747455" y="767095"/>
          <a:ext cx="914415" cy="6968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20479"/>
                <a:satOff val="-2520"/>
                <a:lumOff val="1402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1473" y="801113"/>
        <a:ext cx="846379" cy="628821"/>
      </dsp:txXfrm>
    </dsp:sp>
    <dsp:sp modelId="{10C1AA31-A224-4AD6-B808-B71955D10EF6}">
      <dsp:nvSpPr>
        <dsp:cNvPr id="0" name=""/>
        <dsp:cNvSpPr/>
      </dsp:nvSpPr>
      <dsp:spPr>
        <a:xfrm>
          <a:off x="1661870" y="1533638"/>
          <a:ext cx="7498094" cy="6968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Xem trước và in sổ tính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1620745"/>
        <a:ext cx="7236773" cy="522643"/>
      </dsp:txXfrm>
    </dsp:sp>
    <dsp:sp modelId="{C4BE91D6-1EE0-4E4D-BB69-9D57C2B1C5BB}">
      <dsp:nvSpPr>
        <dsp:cNvPr id="0" name=""/>
        <dsp:cNvSpPr/>
      </dsp:nvSpPr>
      <dsp:spPr>
        <a:xfrm>
          <a:off x="747455" y="1533638"/>
          <a:ext cx="914415" cy="6968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1473" y="1567656"/>
        <a:ext cx="846379" cy="628821"/>
      </dsp:txXfrm>
    </dsp:sp>
    <dsp:sp modelId="{3058D4E5-DCEB-468A-8357-9D1F4422E58B}">
      <dsp:nvSpPr>
        <dsp:cNvPr id="0" name=""/>
        <dsp:cNvSpPr/>
      </dsp:nvSpPr>
      <dsp:spPr>
        <a:xfrm>
          <a:off x="1661870" y="2300181"/>
          <a:ext cx="7498094" cy="6968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Tùy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chỉnh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cục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(Page Layout)</a:t>
          </a:r>
          <a:endParaRPr lang="en-US" sz="1200" kern="1200" dirty="0"/>
        </a:p>
      </dsp:txBody>
      <dsp:txXfrm>
        <a:off x="1661870" y="2387288"/>
        <a:ext cx="7236773" cy="522643"/>
      </dsp:txXfrm>
    </dsp:sp>
    <dsp:sp modelId="{D95AC4A5-B2F0-43FF-A2C6-9AD3DFC0D103}">
      <dsp:nvSpPr>
        <dsp:cNvPr id="0" name=""/>
        <dsp:cNvSpPr/>
      </dsp:nvSpPr>
      <dsp:spPr>
        <a:xfrm>
          <a:off x="747455" y="2300181"/>
          <a:ext cx="914415" cy="6968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1473" y="2334199"/>
        <a:ext cx="846379" cy="628821"/>
      </dsp:txXfrm>
    </dsp:sp>
    <dsp:sp modelId="{BF9293EC-C538-44C7-A369-27DC9D4266F2}">
      <dsp:nvSpPr>
        <dsp:cNvPr id="0" name=""/>
        <dsp:cNvSpPr/>
      </dsp:nvSpPr>
      <dsp:spPr>
        <a:xfrm>
          <a:off x="1661870" y="3066724"/>
          <a:ext cx="7498094" cy="6968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chức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endParaRPr lang="en-US" sz="1600" kern="1200" dirty="0"/>
        </a:p>
      </dsp:txBody>
      <dsp:txXfrm>
        <a:off x="1661870" y="3153831"/>
        <a:ext cx="7236773" cy="522643"/>
      </dsp:txXfrm>
    </dsp:sp>
    <dsp:sp modelId="{95FC561F-DD88-4FB3-9617-00B4057BBFE6}">
      <dsp:nvSpPr>
        <dsp:cNvPr id="0" name=""/>
        <dsp:cNvSpPr/>
      </dsp:nvSpPr>
      <dsp:spPr>
        <a:xfrm>
          <a:off x="747455" y="3066724"/>
          <a:ext cx="914415" cy="6968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1473" y="3100742"/>
        <a:ext cx="846379" cy="628821"/>
      </dsp:txXfrm>
    </dsp:sp>
    <dsp:sp modelId="{3887ACB7-176F-4881-B79E-9061C98690E6}">
      <dsp:nvSpPr>
        <dsp:cNvPr id="0" name=""/>
        <dsp:cNvSpPr/>
      </dsp:nvSpPr>
      <dsp:spPr>
        <a:xfrm>
          <a:off x="1661870" y="3833267"/>
          <a:ext cx="7498094" cy="6968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quốc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tế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hóa</a:t>
          </a:r>
          <a:endParaRPr lang="en-US" sz="1600" kern="1200" dirty="0"/>
        </a:p>
      </dsp:txBody>
      <dsp:txXfrm>
        <a:off x="1661870" y="3920374"/>
        <a:ext cx="7236773" cy="522643"/>
      </dsp:txXfrm>
    </dsp:sp>
    <dsp:sp modelId="{6DEEF12F-EDDB-408A-B2B9-6032C13551F9}">
      <dsp:nvSpPr>
        <dsp:cNvPr id="0" name=""/>
        <dsp:cNvSpPr/>
      </dsp:nvSpPr>
      <dsp:spPr>
        <a:xfrm>
          <a:off x="747455" y="3833267"/>
          <a:ext cx="914415" cy="6968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20479"/>
                <a:satOff val="-2520"/>
                <a:lumOff val="1402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1473" y="3867285"/>
        <a:ext cx="846379" cy="628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26533-136C-4518-AC3D-F92DFD174A4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8D34-C20C-4FE6-AAC2-090C025A8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09595" y="1738252"/>
            <a:ext cx="8016213" cy="1303438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09595" y="3367676"/>
            <a:ext cx="7946143" cy="9144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08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381000"/>
            <a:ext cx="9347200" cy="7112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1498600"/>
            <a:ext cx="109728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03D4D2E9-65BF-4F77-9CBB-6B58A3573CEE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ACEE6B8A-B8C2-471A-8CBE-65504E728317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E1F76DAE-8AC9-48CA-BE0E-F6702437D548}" type="datetime1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78763F5-6788-42DD-9287-6EBB0AD87382}" type="datetime1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7409" y="6324599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69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1117"/>
            <a:ext cx="10972800" cy="4989737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solidFill>
                  <a:schemeClr val="tx1"/>
                </a:solidFill>
                <a:latin typeface="+mn-lt"/>
                <a:cs typeface="Segoe Light"/>
              </a:defRPr>
            </a:lvl1pPr>
            <a:lvl2pPr marL="1066773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latin typeface="+mn-lt"/>
                <a:cs typeface="Segoe Light"/>
              </a:defRPr>
            </a:lvl2pPr>
            <a:lvl3pPr marL="1676358" indent="-457189">
              <a:buClr>
                <a:srgbClr val="0081C4"/>
              </a:buClr>
              <a:buSzPct val="70000"/>
              <a:buFont typeface="Wingdings" charset="2"/>
              <a:buChar char="§"/>
              <a:defRPr sz="2400">
                <a:latin typeface="+mn-lt"/>
                <a:cs typeface="Segoe Light"/>
              </a:defRPr>
            </a:lvl3pPr>
            <a:lvl4pPr marL="2209745" indent="-380990">
              <a:buClr>
                <a:srgbClr val="0081C4"/>
              </a:buClr>
              <a:buSzPct val="70000"/>
              <a:buFont typeface="Wingdings" charset="2"/>
              <a:buChar char="§"/>
              <a:defRPr sz="2133">
                <a:latin typeface="+mn-lt"/>
                <a:cs typeface="Segoe Light"/>
              </a:defRPr>
            </a:lvl4pPr>
            <a:lvl5pPr marL="2819330" indent="-380990">
              <a:buClr>
                <a:srgbClr val="0081C4"/>
              </a:buClr>
              <a:buSzPct val="70000"/>
              <a:buFont typeface="Wingdings" charset="2"/>
              <a:buChar char="§"/>
              <a:defRPr sz="1867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24600"/>
            <a:ext cx="2844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FEF57401-DDA9-412C-9ADA-C4973FBCCB79}" type="datetime1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24600"/>
            <a:ext cx="3860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7409" y="6324600"/>
            <a:ext cx="2844800" cy="36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DDA0-0D2A-4B4D-982D-263DE9A7A8E0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35200" y="381000"/>
            <a:ext cx="9753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9307" y="245368"/>
            <a:ext cx="1637732" cy="87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7" y="296912"/>
            <a:ext cx="1252810" cy="879376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EC8D8CF-8C92-4C22-9130-D8B1F47A1AD7}" type="datetime1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148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86726" y="4254369"/>
            <a:ext cx="8016213" cy="1303438"/>
          </a:xfrm>
        </p:spPr>
        <p:txBody>
          <a:bodyPr/>
          <a:lstStyle/>
          <a:p>
            <a:pPr algn="l"/>
            <a:r>
              <a:rPr lang="en-US" dirty="0" smtClean="0"/>
              <a:t>MICROSOFT EXCEL 2013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86726" y="5325795"/>
            <a:ext cx="7946143" cy="914400"/>
          </a:xfrm>
        </p:spPr>
        <p:txBody>
          <a:bodyPr/>
          <a:lstStyle/>
          <a:p>
            <a:pPr algn="l"/>
            <a:r>
              <a:rPr lang="en-US" b="1" dirty="0" err="1"/>
              <a:t>Bài</a:t>
            </a:r>
            <a:r>
              <a:rPr lang="en-US" b="1" dirty="0"/>
              <a:t> 5: </a:t>
            </a:r>
            <a:r>
              <a:rPr lang="en-US" b="1" dirty="0" err="1"/>
              <a:t>Xem</a:t>
            </a:r>
            <a:r>
              <a:rPr lang="en-US" b="1" dirty="0"/>
              <a:t>, in, </a:t>
            </a:r>
            <a:r>
              <a:rPr lang="en-US" b="1" dirty="0" err="1"/>
              <a:t>và</a:t>
            </a:r>
            <a:r>
              <a:rPr lang="en-US" b="1" dirty="0"/>
              <a:t> chia </a:t>
            </a:r>
            <a:r>
              <a:rPr lang="en-US" b="1" dirty="0" err="1"/>
              <a:t>sẻ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sổ</a:t>
            </a:r>
            <a:r>
              <a:rPr lang="en-US" b="1" dirty="0"/>
              <a:t> </a:t>
            </a:r>
            <a:r>
              <a:rPr lang="en-US" b="1" dirty="0" err="1" smtClean="0"/>
              <a:t>tính</a:t>
            </a:r>
            <a:endParaRPr lang="en-US" b="1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1280" y1="40807" x2="84327" y2="87668"/>
                        <a14:foregroundMark x1="50331" y1="42377" x2="90728" y2="72870"/>
                        <a14:foregroundMark x1="55188" y1="44170" x2="68433" y2="41480"/>
                        <a14:foregroundMark x1="41280" y1="44170" x2="42163" y2="66368"/>
                        <a14:foregroundMark x1="46358" y1="58969" x2="64459" y2="88341"/>
                        <a14:foregroundMark x1="41943" y1="69507" x2="49007" y2="87220"/>
                        <a14:foregroundMark x1="50110" y1="88789" x2="67550" y2="95740"/>
                        <a14:foregroundMark x1="72185" y1="41480" x2="94040" y2="61211"/>
                        <a14:foregroundMark x1="80574" y1="44170" x2="90728" y2="52466"/>
                        <a14:foregroundMark x1="94702" y1="62780" x2="94481" y2="77578"/>
                        <a14:foregroundMark x1="73068" y1="96188" x2="89625" y2="85202"/>
                        <a14:foregroundMark x1="52318" y1="76457" x2="78808" y2="76906"/>
                        <a14:foregroundMark x1="61369" y1="56278" x2="78146" y2="64798"/>
                        <a14:foregroundMark x1="73731" y1="71076" x2="75717" y2="61659"/>
                        <a14:foregroundMark x1="72627" y1="39462" x2="81457" y2="42152"/>
                        <a14:foregroundMark x1="82781" y1="43049" x2="87638" y2="45964"/>
                        <a14:foregroundMark x1="40177" y1="59417" x2="39956" y2="68834"/>
                        <a14:foregroundMark x1="40177" y1="71749" x2="42605" y2="80942"/>
                        <a14:foregroundMark x1="9492" y1="6502" x2="32450" y2="32735"/>
                        <a14:foregroundMark x1="62693" y1="3139" x2="43929" y2="30045"/>
                        <a14:foregroundMark x1="7726" y1="67713" x2="35099" y2="40583"/>
                        <a14:backgroundMark x1="38411" y1="16816" x2="38411" y2="289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868" y="208275"/>
            <a:ext cx="4315427" cy="424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43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0125" y="1069010"/>
            <a:ext cx="4967786" cy="5001590"/>
          </a:xfrm>
        </p:spPr>
        <p:txBody>
          <a:bodyPr anchor="ctr"/>
          <a:lstStyle/>
          <a:p>
            <a:pPr marL="892188" lvl="1" indent="-457200"/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 smtClean="0"/>
              <a:t>trang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 smtClean="0"/>
              <a:t>trang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vi-VN" dirty="0"/>
              <a:t>Thay đổi hướng trang </a:t>
            </a:r>
            <a:r>
              <a:rPr lang="vi-VN" dirty="0" smtClean="0"/>
              <a:t>in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 </a:t>
            </a:r>
            <a:r>
              <a:rPr lang="en-US" dirty="0" err="1" smtClean="0"/>
              <a:t>giấy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tỷ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in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9F644F-143D-4A1A-B638-92197C97916A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827" y="1850290"/>
            <a:ext cx="3418306" cy="34622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4138" y="1850646"/>
            <a:ext cx="3411940" cy="34557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934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0124" y="1069010"/>
            <a:ext cx="11432275" cy="5001590"/>
          </a:xfrm>
        </p:spPr>
        <p:txBody>
          <a:bodyPr anchor="t"/>
          <a:lstStyle/>
          <a:p>
            <a:pPr marL="892188" lvl="1" indent="-457200"/>
            <a:r>
              <a:rPr lang="en-US" dirty="0" err="1"/>
              <a:t>Thêm</a:t>
            </a:r>
            <a:r>
              <a:rPr lang="en-US" dirty="0"/>
              <a:t> Header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smtClean="0"/>
              <a:t>Footer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smtClean="0"/>
              <a:t>Header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smtClean="0"/>
              <a:t>Footer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smtClean="0"/>
              <a:t>Header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smtClean="0"/>
              <a:t>Footer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/>
              <a:t>Di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smtClean="0"/>
              <a:t>Header/Footer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smtClean="0"/>
              <a:t>Header/Footer</a:t>
            </a:r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DBBC03A-185E-464D-BB12-35000596AA8B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569805"/>
            <a:ext cx="5799209" cy="2500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8285" y="2208029"/>
            <a:ext cx="4729146" cy="27235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367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0124" y="1069010"/>
            <a:ext cx="11432275" cy="5001590"/>
          </a:xfrm>
        </p:spPr>
        <p:txBody>
          <a:bodyPr anchor="ctr"/>
          <a:lstStyle/>
          <a:p>
            <a:pPr marL="892188" lvl="1" indent="-457200"/>
            <a:r>
              <a:rPr lang="en-US" dirty="0"/>
              <a:t>In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vùng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smtClean="0"/>
              <a:t>ô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vùng</a:t>
            </a:r>
            <a:r>
              <a:rPr lang="en-US" dirty="0"/>
              <a:t> </a:t>
            </a:r>
            <a:r>
              <a:rPr lang="en-US" dirty="0" smtClean="0"/>
              <a:t>in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vùng</a:t>
            </a:r>
            <a:r>
              <a:rPr lang="en-US" dirty="0"/>
              <a:t> </a:t>
            </a:r>
            <a:r>
              <a:rPr lang="en-US" dirty="0" smtClean="0"/>
              <a:t>in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Hủy</a:t>
            </a:r>
            <a:r>
              <a:rPr lang="en-US" dirty="0"/>
              <a:t>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vùng</a:t>
            </a:r>
            <a:r>
              <a:rPr lang="en-US" dirty="0"/>
              <a:t> </a:t>
            </a:r>
            <a:r>
              <a:rPr lang="en-US" dirty="0" smtClean="0"/>
              <a:t>in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/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 smtClean="0"/>
              <a:t>đề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vi-VN" dirty="0"/>
              <a:t>In đường </a:t>
            </a:r>
            <a:r>
              <a:rPr lang="vi-VN" dirty="0" smtClean="0"/>
              <a:t>lưới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/>
              <a:t>In Row/Column </a:t>
            </a:r>
            <a:r>
              <a:rPr lang="en-US" dirty="0" smtClean="0"/>
              <a:t>headings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C562AD-C025-4905-A1A2-3FA41758AC9F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8015" y="1454037"/>
            <a:ext cx="4200761" cy="42547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6347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0125" y="1069010"/>
            <a:ext cx="6237028" cy="5001590"/>
          </a:xfrm>
        </p:spPr>
        <p:txBody>
          <a:bodyPr anchor="ctr"/>
          <a:lstStyle/>
          <a:p>
            <a:pPr marL="892188" lvl="1" indent="-457200"/>
            <a:r>
              <a:rPr lang="en-US" dirty="0"/>
              <a:t>In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 smtClean="0"/>
              <a:t>chọn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/>
              <a:t>In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/>
              <a:t>In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/>
              <a:t>In </a:t>
            </a:r>
            <a:r>
              <a:rPr lang="en-US" dirty="0" err="1"/>
              <a:t>các</a:t>
            </a:r>
            <a:r>
              <a:rPr lang="en-US" dirty="0"/>
              <a:t> ô/</a:t>
            </a:r>
            <a:r>
              <a:rPr lang="en-US" dirty="0" err="1"/>
              <a:t>vùng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hành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859B21-7CE7-46C3-BF53-FB96958E8F25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13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3576" y="1721324"/>
            <a:ext cx="3581104" cy="36968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741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9433" y="1069010"/>
            <a:ext cx="5377218" cy="5001590"/>
          </a:xfrm>
        </p:spPr>
        <p:txBody>
          <a:bodyPr anchor="ctr"/>
          <a:lstStyle/>
          <a:p>
            <a:pPr marL="415952" indent="-514350">
              <a:buFont typeface="+mj-lt"/>
              <a:buAutoNum type="arabicPeriod" startAt="5"/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(*)</a:t>
            </a:r>
            <a:endParaRPr lang="en-US" dirty="0" smtClean="0"/>
          </a:p>
          <a:p>
            <a:pPr marL="892188" lvl="1" indent="-457200"/>
            <a:r>
              <a:rPr lang="vi-VN" dirty="0"/>
              <a:t>Tạo một sổ tính được chia </a:t>
            </a:r>
            <a:r>
              <a:rPr lang="vi-VN" dirty="0" smtClean="0"/>
              <a:t>sẻ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smtClean="0"/>
              <a:t>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vi-VN" dirty="0"/>
              <a:t>Chia sẻ sổ tính cho người dùng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559AF4-4D38-4B64-9B00-7A8BF462CA74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42211"/>
            <a:ext cx="5619527" cy="3764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664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9433" y="1241946"/>
            <a:ext cx="7350717" cy="4828654"/>
          </a:xfrm>
        </p:spPr>
        <p:txBody>
          <a:bodyPr anchor="t"/>
          <a:lstStyle/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vi-VN" dirty="0"/>
              <a:t>Tùy chọn lọc dữ liệu và in ấn đối với sổ tính được chia </a:t>
            </a:r>
            <a:r>
              <a:rPr lang="vi-VN" dirty="0" smtClean="0"/>
              <a:t>sẻ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vi-VN" dirty="0"/>
              <a:t>Hủy một người dùng được chia sẻ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vi-VN" dirty="0"/>
              <a:t>Xóa Custom view của người dùng được chia sẻ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vi-VN" dirty="0"/>
              <a:t>Hủy chế độ chia sẻ trang tính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ADD228-6218-4CAE-9FD4-22D928D41A49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15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0150" y="1527697"/>
            <a:ext cx="3986517" cy="46926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200" y="3988338"/>
            <a:ext cx="4406950" cy="2232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931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9433" y="1241946"/>
            <a:ext cx="11172967" cy="4828654"/>
          </a:xfrm>
        </p:spPr>
        <p:txBody>
          <a:bodyPr anchor="t"/>
          <a:lstStyle/>
          <a:p>
            <a:pPr marL="838213" lvl="1" indent="-457200"/>
            <a:r>
              <a:rPr lang="en-US" dirty="0"/>
              <a:t>Theo </a:t>
            </a:r>
            <a:r>
              <a:rPr lang="en-US" dirty="0" err="1"/>
              <a:t>vết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(Tracking Changes</a:t>
            </a:r>
            <a:r>
              <a:rPr lang="en-US" dirty="0" smtClean="0"/>
              <a:t>)</a:t>
            </a:r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 smtClean="0"/>
              <a:t>vết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96349B7-63D4-4C34-8269-0B6404DB97E7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008556"/>
            <a:ext cx="4752975" cy="30620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5775" y="2971366"/>
            <a:ext cx="6025290" cy="3099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268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9433" y="1241946"/>
            <a:ext cx="11172967" cy="4828654"/>
          </a:xfrm>
        </p:spPr>
        <p:txBody>
          <a:bodyPr anchor="t"/>
          <a:lstStyle/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 smtClean="0"/>
              <a:t>đổi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trùng</a:t>
            </a:r>
            <a:r>
              <a:rPr lang="en-US" dirty="0"/>
              <a:t> </a:t>
            </a:r>
            <a:r>
              <a:rPr lang="en-US" dirty="0" err="1" smtClean="0"/>
              <a:t>lặp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lịch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190252-807A-4FC7-BBD7-86BC2A9DCBCA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17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798" y="2967069"/>
            <a:ext cx="5328936" cy="24510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406" y="2967068"/>
            <a:ext cx="5286071" cy="24510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854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9433" y="1241946"/>
            <a:ext cx="11172967" cy="4828654"/>
          </a:xfrm>
        </p:spPr>
        <p:txBody>
          <a:bodyPr anchor="t"/>
          <a:lstStyle/>
          <a:p>
            <a:pPr marL="838213" lvl="1" indent="-457200"/>
            <a:r>
              <a:rPr lang="en-US" dirty="0" err="1"/>
              <a:t>Trộn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(Merging Workbooks</a:t>
            </a:r>
            <a:r>
              <a:rPr lang="en-US" dirty="0" smtClean="0"/>
              <a:t>)</a:t>
            </a:r>
            <a:endParaRPr lang="en-US" dirty="0"/>
          </a:p>
          <a:p>
            <a:pPr marL="838213" lvl="1" indent="-457200"/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Final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smtClean="0"/>
              <a:t>Final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dirty="0" err="1"/>
              <a:t>Hủy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Final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01AE71-24AA-43A6-9AB7-30AECC830071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472185"/>
            <a:ext cx="5130398" cy="2598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5916" y="1914913"/>
            <a:ext cx="5985707" cy="4155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825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9433" y="1241946"/>
            <a:ext cx="6428095" cy="4828654"/>
          </a:xfrm>
        </p:spPr>
        <p:txBody>
          <a:bodyPr anchor="t"/>
          <a:lstStyle/>
          <a:p>
            <a:pPr marL="361977" indent="-514350">
              <a:buFont typeface="+mj-lt"/>
              <a:buAutoNum type="arabicPeriod" startAt="6"/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smtClean="0"/>
              <a:t>(*)</a:t>
            </a:r>
            <a:endParaRPr lang="en-US" dirty="0"/>
          </a:p>
          <a:p>
            <a:pPr marL="838213" lvl="1" indent="-457200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 smtClean="0"/>
              <a:t>tệ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44696C2-D067-48AB-A4A6-5235971FAEEF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19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351" y="1601257"/>
            <a:ext cx="3908873" cy="47550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508" y="3025193"/>
            <a:ext cx="5873292" cy="2908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277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 BÀI GIẢNG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64659173"/>
              </p:ext>
            </p:extLst>
          </p:nvPr>
        </p:nvGraphicFramePr>
        <p:xfrm>
          <a:off x="1142289" y="1092201"/>
          <a:ext cx="9907421" cy="4530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94E4B55-E4A1-4A59-A4A0-2C562CA4834D}" type="datetime1">
              <a:rPr lang="en-US" smtClean="0"/>
              <a:t>9/20/2017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81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9433" y="1241946"/>
            <a:ext cx="11172967" cy="4828654"/>
          </a:xfrm>
        </p:spPr>
        <p:txBody>
          <a:bodyPr anchor="t"/>
          <a:lstStyle/>
          <a:p>
            <a:pPr marL="838213" lvl="1" indent="-457200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tệ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 smtClean="0"/>
              <a:t>tế</a:t>
            </a:r>
            <a:endParaRPr lang="en-US" dirty="0" smtClean="0"/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90B3AC-779D-44B5-B3FF-98EB64061ED3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7184" y="2236053"/>
            <a:ext cx="5697631" cy="4120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370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9433" y="1241946"/>
            <a:ext cx="11172967" cy="4828654"/>
          </a:xfrm>
        </p:spPr>
        <p:txBody>
          <a:bodyPr anchor="t"/>
          <a:lstStyle/>
          <a:p>
            <a:pPr marL="838213" lvl="1" indent="-457200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giờ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FAA9B5F-CFB1-4F2C-A5B0-4E29C4EB591B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4400" y="1776257"/>
            <a:ext cx="5277216" cy="45800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757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092200"/>
            <a:ext cx="10972800" cy="5630334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thi </a:t>
            </a:r>
            <a:r>
              <a:rPr lang="en-US" dirty="0" smtClean="0"/>
              <a:t>MOS</a:t>
            </a:r>
          </a:p>
          <a:p>
            <a:pPr lvl="1"/>
            <a:r>
              <a:rPr lang="vi-VN" sz="2400" dirty="0"/>
              <a:t>Mở một sổ tính trong nhiều cửa sổ khác nhau, sắp xếp và đối chiếu các cửa sổ.</a:t>
            </a:r>
          </a:p>
          <a:p>
            <a:pPr lvl="1"/>
            <a:r>
              <a:rPr lang="vi-VN" sz="2400" dirty="0" smtClean="0"/>
              <a:t>Chia </a:t>
            </a:r>
            <a:r>
              <a:rPr lang="vi-VN" sz="2400" dirty="0"/>
              <a:t>vùng lưới trang tính thành hai hay bốn phần và điều chỉnh các phần.</a:t>
            </a:r>
          </a:p>
          <a:p>
            <a:pPr lvl="1"/>
            <a:r>
              <a:rPr lang="vi-VN" sz="2400" dirty="0" smtClean="0"/>
              <a:t>Đóng </a:t>
            </a:r>
            <a:r>
              <a:rPr lang="vi-VN" sz="2400" dirty="0"/>
              <a:t>băng các dòng/cột có tính chất tiêu đề trong trang tính.</a:t>
            </a:r>
          </a:p>
          <a:p>
            <a:pPr lvl="1"/>
            <a:r>
              <a:rPr lang="vi-VN" sz="2400" dirty="0" smtClean="0"/>
              <a:t>Thực </a:t>
            </a:r>
            <a:r>
              <a:rPr lang="vi-VN" sz="2400" dirty="0"/>
              <a:t>hiện các thao tác phóng to/thu nhỏ vùng lưới trang tính.</a:t>
            </a:r>
          </a:p>
          <a:p>
            <a:pPr lvl="1"/>
            <a:r>
              <a:rPr lang="vi-VN" sz="2400" dirty="0" smtClean="0"/>
              <a:t>Sử </a:t>
            </a:r>
            <a:r>
              <a:rPr lang="vi-VN" sz="2400" dirty="0"/>
              <a:t>dụng trang Print trong Backstage view để xem bản in và in sổ tính.</a:t>
            </a:r>
          </a:p>
          <a:p>
            <a:pPr lvl="1"/>
            <a:r>
              <a:rPr lang="vi-VN" sz="2400" dirty="0" smtClean="0"/>
              <a:t>Chuyển </a:t>
            </a:r>
            <a:r>
              <a:rPr lang="vi-VN" sz="2400" dirty="0"/>
              <a:t>đổi các chế độ giao diện khác nhau trong cửa sổ sổ tính.</a:t>
            </a:r>
          </a:p>
          <a:p>
            <a:pPr lvl="1"/>
            <a:r>
              <a:rPr lang="vi-VN" sz="2400" dirty="0" smtClean="0"/>
              <a:t>Chèn </a:t>
            </a:r>
            <a:r>
              <a:rPr lang="vi-VN" sz="2400" dirty="0"/>
              <a:t>các ngắt trang và điều chỉnh ngắt trang trong chế độ Page Break Preview.</a:t>
            </a:r>
          </a:p>
          <a:p>
            <a:pPr lvl="1"/>
            <a:r>
              <a:rPr lang="vi-VN" sz="2400" dirty="0" smtClean="0"/>
              <a:t>Thêm </a:t>
            </a:r>
            <a:r>
              <a:rPr lang="vi-VN" sz="2400" dirty="0"/>
              <a:t>và tạo nội dung tiêu đề đầu và chân trang trong chế độ Page Layout.</a:t>
            </a:r>
          </a:p>
          <a:p>
            <a:pPr lvl="1"/>
            <a:r>
              <a:rPr lang="vi-VN" sz="2400" dirty="0" smtClean="0"/>
              <a:t>Thiết </a:t>
            </a:r>
            <a:r>
              <a:rPr lang="vi-VN" sz="2400" dirty="0"/>
              <a:t>lập in các dòng và cột tiêu đề, Gridlines, Row/Column headings</a:t>
            </a:r>
            <a:r>
              <a:rPr lang="vi-VN" sz="2400" dirty="0" smtClean="0"/>
              <a:t>.</a:t>
            </a:r>
            <a:endParaRPr lang="en-US" sz="2400" dirty="0" smtClean="0"/>
          </a:p>
          <a:p>
            <a:pPr lvl="1"/>
            <a:r>
              <a:rPr lang="vi-VN" sz="2400" dirty="0"/>
              <a:t>Thiết lập vùng in và in các nội dung cụ thể của sổ tính bằng các lệnh ribbon hoặc trên hộp thoại Page Setup.</a:t>
            </a:r>
          </a:p>
          <a:p>
            <a:pPr lvl="1"/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D1C6C4-EA75-41BC-A2B1-3898D15D6EE5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85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97858"/>
            <a:ext cx="10972800" cy="5424676"/>
          </a:xfrm>
        </p:spPr>
        <p:txBody>
          <a:bodyPr/>
          <a:lstStyle/>
          <a:p>
            <a:pPr lvl="1"/>
            <a:r>
              <a:rPr lang="vi-VN" sz="2400" dirty="0" smtClean="0"/>
              <a:t>Thiết </a:t>
            </a:r>
            <a:r>
              <a:rPr lang="vi-VN" sz="2400" dirty="0"/>
              <a:t>lập chế độ chia sẻ và các tùy chọn chia sẻ trên hộp thoại Share Workbook.</a:t>
            </a:r>
          </a:p>
          <a:p>
            <a:pPr lvl="1"/>
            <a:r>
              <a:rPr lang="vi-VN" sz="2400" dirty="0" smtClean="0"/>
              <a:t>Sử </a:t>
            </a:r>
            <a:r>
              <a:rPr lang="vi-VN" sz="2400" dirty="0"/>
              <a:t>dụng trang Share trong Backstage view để chia sẻ sổ tính cho nhiều người dùng khác nhau.</a:t>
            </a:r>
          </a:p>
          <a:p>
            <a:pPr lvl="1"/>
            <a:r>
              <a:rPr lang="en-US" sz="2400" dirty="0" smtClean="0"/>
              <a:t>T</a:t>
            </a:r>
            <a:r>
              <a:rPr lang="vi-VN" sz="2400" dirty="0" smtClean="0"/>
              <a:t>heo </a:t>
            </a:r>
            <a:r>
              <a:rPr lang="vi-VN" sz="2400" dirty="0"/>
              <a:t>vết các thay đổi và thiết lập các tùy chọn theo vết đối với sổ tính chia sẻ.</a:t>
            </a:r>
          </a:p>
          <a:p>
            <a:pPr lvl="1"/>
            <a:r>
              <a:rPr lang="vi-VN" sz="2400" dirty="0" smtClean="0"/>
              <a:t>Tổng </a:t>
            </a:r>
            <a:r>
              <a:rPr lang="vi-VN" sz="2400" dirty="0"/>
              <a:t>hợp kết quả của sổ tính chia sẻ bằng cách trộn các bản sao đã được những người dùng hiệu chỉnh.</a:t>
            </a:r>
          </a:p>
          <a:p>
            <a:pPr lvl="1"/>
            <a:r>
              <a:rPr lang="vi-VN" sz="2400" dirty="0" smtClean="0"/>
              <a:t>Đánh </a:t>
            </a:r>
            <a:r>
              <a:rPr lang="vi-VN" sz="2400" dirty="0"/>
              <a:t>dấu phiên bản Final cho một sổ tính hoàn chỉnh.</a:t>
            </a:r>
          </a:p>
          <a:p>
            <a:pPr lvl="1"/>
            <a:r>
              <a:rPr lang="vi-VN" sz="2400" dirty="0" smtClean="0"/>
              <a:t>Định </a:t>
            </a:r>
            <a:r>
              <a:rPr lang="vi-VN" sz="2400" dirty="0"/>
              <a:t>dạng số và tiền tệ theo dạng thức quốc tế thông qua hộp thoại Format Cells.</a:t>
            </a:r>
          </a:p>
          <a:p>
            <a:pPr lvl="1"/>
            <a:r>
              <a:rPr lang="vi-VN" sz="2400" dirty="0" smtClean="0"/>
              <a:t>Chèn </a:t>
            </a:r>
            <a:r>
              <a:rPr lang="vi-VN" sz="2400" dirty="0"/>
              <a:t>các ký hiệu tiền tệ quốc tế bằng hộp thoại Symbol.</a:t>
            </a:r>
          </a:p>
          <a:p>
            <a:pPr lvl="1"/>
            <a:r>
              <a:rPr lang="vi-VN" sz="2400" dirty="0" smtClean="0"/>
              <a:t>Định </a:t>
            </a:r>
            <a:r>
              <a:rPr lang="vi-VN" sz="2400" dirty="0"/>
              <a:t>dạng ngày và giờ theo dạng thức quốc tế thông qua hộp thoại Format Cells.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DE9921-C656-4B76-BE72-DFF6A097AF76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19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498600"/>
            <a:ext cx="11127475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smtClean="0"/>
              <a:t>Excel.</a:t>
            </a:r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in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,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bày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đích</a:t>
            </a:r>
            <a:r>
              <a:rPr lang="en-US" dirty="0"/>
              <a:t> 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</a:t>
            </a:r>
            <a:r>
              <a:rPr lang="en-US" dirty="0" smtClean="0"/>
              <a:t>dung.</a:t>
            </a:r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in </a:t>
            </a:r>
            <a:r>
              <a:rPr lang="en-US" dirty="0" err="1"/>
              <a:t>và</a:t>
            </a:r>
            <a:r>
              <a:rPr lang="en-US" dirty="0"/>
              <a:t> in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X</a:t>
            </a:r>
            <a:r>
              <a:rPr lang="vi-VN" dirty="0" smtClean="0"/>
              <a:t>ây </a:t>
            </a:r>
            <a:r>
              <a:rPr lang="vi-VN" dirty="0"/>
              <a:t>dựng </a:t>
            </a:r>
            <a:r>
              <a:rPr lang="en-US" dirty="0" smtClean="0"/>
              <a:t>n</a:t>
            </a:r>
            <a:r>
              <a:rPr lang="vi-VN" dirty="0" smtClean="0"/>
              <a:t>hững </a:t>
            </a:r>
            <a:r>
              <a:rPr lang="vi-VN" dirty="0"/>
              <a:t>sổ tính chia sẻ, phục vụ cho nhóm cộng </a:t>
            </a:r>
            <a:r>
              <a:rPr lang="vi-VN" dirty="0" smtClean="0"/>
              <a:t>tác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.</a:t>
            </a:r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38AFBD-B67B-400A-9C57-FC68571AAB29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9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282890"/>
            <a:ext cx="11127475" cy="478771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990586" lvl="1" indent="-457200"/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377950" lvl="2" indent="-354013">
              <a:buFont typeface="Wingdings" panose="05000000000000000000" pitchFamily="2" charset="2"/>
              <a:buChar char="Ø"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 smtClean="0"/>
              <a:t>hành</a:t>
            </a:r>
            <a:endParaRPr lang="en-US" dirty="0" smtClean="0"/>
          </a:p>
          <a:p>
            <a:pPr marL="1377950" lvl="2" indent="-354013">
              <a:buFont typeface="Wingdings" panose="05000000000000000000" pitchFamily="2" charset="2"/>
              <a:buChar char="Ø"/>
            </a:pP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 smtClean="0"/>
              <a:t>sổ</a:t>
            </a:r>
            <a:endParaRPr lang="en-US" dirty="0" smtClean="0"/>
          </a:p>
          <a:p>
            <a:pPr marL="1377950" lvl="2" indent="-354013">
              <a:buFont typeface="Wingdings" panose="05000000000000000000" pitchFamily="2" charset="2"/>
              <a:buChar char="Ø"/>
            </a:pP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song </a:t>
            </a:r>
            <a:r>
              <a:rPr lang="en-US" dirty="0" err="1"/>
              <a:t>song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E6B5C8F-BE0A-47AF-B5ED-DBFB491A1C13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4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612" y="4467473"/>
            <a:ext cx="7951080" cy="12581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4248" y="1282890"/>
            <a:ext cx="2426269" cy="24427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5753" y="3956380"/>
            <a:ext cx="3063260" cy="2280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26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069010"/>
            <a:ext cx="6227097" cy="5001590"/>
          </a:xfrm>
        </p:spPr>
        <p:txBody>
          <a:bodyPr/>
          <a:lstStyle/>
          <a:p>
            <a:pPr marL="990586" lvl="1" indent="-457200"/>
            <a:r>
              <a:rPr lang="en-US" dirty="0"/>
              <a:t>Chia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(Splitting panes</a:t>
            </a:r>
            <a:r>
              <a:rPr lang="en-US" dirty="0" smtClean="0"/>
              <a:t>)</a:t>
            </a:r>
          </a:p>
          <a:p>
            <a:pPr marL="990586" lvl="1" indent="-457200"/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(Freezing Panes</a:t>
            </a:r>
            <a:r>
              <a:rPr lang="en-US" dirty="0" smtClean="0"/>
              <a:t>)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/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tiên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vùng</a:t>
            </a:r>
            <a:r>
              <a:rPr lang="en-US" dirty="0"/>
              <a:t> </a:t>
            </a: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/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smtClean="0"/>
              <a:t>ý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Hủy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băng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FC410C1-F316-4635-B5A7-EA4DF87C18B8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5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3797660"/>
            <a:ext cx="3907945" cy="25586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6696" y="2612219"/>
            <a:ext cx="4886472" cy="29287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731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069010"/>
            <a:ext cx="8015786" cy="5001590"/>
          </a:xfrm>
        </p:spPr>
        <p:txBody>
          <a:bodyPr/>
          <a:lstStyle/>
          <a:p>
            <a:pPr marL="990586" lvl="1" indent="-457200"/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phóng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(Zoom</a:t>
            </a:r>
            <a:r>
              <a:rPr lang="en-US" dirty="0" smtClean="0"/>
              <a:t>)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/>
              <a:t>Thu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phóng</a:t>
            </a:r>
            <a:r>
              <a:rPr lang="en-US" dirty="0"/>
              <a:t> to 10</a:t>
            </a:r>
            <a:r>
              <a:rPr lang="en-US" dirty="0" smtClean="0"/>
              <a:t>%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/>
              <a:t>Thu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phóng</a:t>
            </a:r>
            <a:r>
              <a:rPr lang="en-US" dirty="0"/>
              <a:t> to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smtClean="0"/>
              <a:t>ý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Phóng</a:t>
            </a:r>
            <a:r>
              <a:rPr lang="en-US" dirty="0"/>
              <a:t> to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 smtClean="0"/>
              <a:t>hành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Ẩn</a:t>
            </a:r>
            <a:r>
              <a:rPr lang="en-US" dirty="0"/>
              <a:t>/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tắt</a:t>
            </a:r>
            <a:r>
              <a:rPr lang="en-US" dirty="0"/>
              <a:t> Zoom </a:t>
            </a:r>
            <a:r>
              <a:rPr lang="en-US" dirty="0" err="1"/>
              <a:t>và</a:t>
            </a:r>
            <a:r>
              <a:rPr lang="en-US" dirty="0"/>
              <a:t> Zoom Slider </a:t>
            </a:r>
            <a:r>
              <a:rPr lang="en-US" dirty="0" err="1"/>
              <a:t>trên</a:t>
            </a:r>
            <a:r>
              <a:rPr lang="en-US" dirty="0"/>
              <a:t> Status bar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A14BCA1-8B9B-4F2F-AD80-81CDC8379BA0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0167" y="2262542"/>
            <a:ext cx="2314538" cy="29234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381" y="4559544"/>
            <a:ext cx="7486274" cy="585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185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069010"/>
            <a:ext cx="4849506" cy="500159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vi-VN" dirty="0"/>
              <a:t>Xem trước và in sổ </a:t>
            </a:r>
            <a:r>
              <a:rPr lang="vi-VN" dirty="0" smtClean="0"/>
              <a:t>tính</a:t>
            </a:r>
            <a:endParaRPr lang="en-US" dirty="0" smtClean="0"/>
          </a:p>
          <a:p>
            <a:pPr marL="892188" lvl="1" indent="-457200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in </a:t>
            </a:r>
            <a:r>
              <a:rPr lang="en-US" dirty="0" err="1" smtClean="0"/>
              <a:t>ấn</a:t>
            </a:r>
            <a:endParaRPr lang="en-US" dirty="0" smtClean="0"/>
          </a:p>
          <a:p>
            <a:pPr marL="1201738" lvl="2" indent="-341313">
              <a:buFont typeface="Wingdings" panose="05000000000000000000" pitchFamily="2" charset="2"/>
              <a:buChar char="Ø"/>
            </a:pPr>
            <a:r>
              <a:rPr lang="de-DE" dirty="0"/>
              <a:t>Xem trước các trang </a:t>
            </a:r>
            <a:r>
              <a:rPr lang="de-DE" dirty="0" smtClean="0"/>
              <a:t>in</a:t>
            </a:r>
          </a:p>
          <a:p>
            <a:pPr marL="120173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in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Print </a:t>
            </a:r>
            <a:r>
              <a:rPr lang="en-US" dirty="0" err="1"/>
              <a:t>của</a:t>
            </a:r>
            <a:r>
              <a:rPr lang="en-US" dirty="0"/>
              <a:t> Backstage </a:t>
            </a:r>
            <a:r>
              <a:rPr lang="en-US" dirty="0" smtClean="0"/>
              <a:t>view</a:t>
            </a:r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9581A9-3BD2-402F-AA80-555B10A91A34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7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6664" y="1377951"/>
            <a:ext cx="6181871" cy="45866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189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8" y="1069010"/>
            <a:ext cx="10567917" cy="5001590"/>
          </a:xfrm>
        </p:spPr>
        <p:txBody>
          <a:bodyPr/>
          <a:lstStyle/>
          <a:p>
            <a:pPr marL="892188" lvl="1" indent="-457200"/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892188" lvl="1" indent="-457200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Custom Views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231451-0E4B-40FE-AE65-FBB38249E443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" y="2566706"/>
            <a:ext cx="5923446" cy="35038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9552" y="1377951"/>
            <a:ext cx="4302848" cy="21792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9552" y="3763863"/>
            <a:ext cx="4302848" cy="2306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70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Xem</a:t>
            </a:r>
            <a:r>
              <a:rPr lang="en-US" dirty="0"/>
              <a:t>, in, </a:t>
            </a:r>
            <a:r>
              <a:rPr lang="en-US" dirty="0" err="1"/>
              <a:t>và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8" y="1069010"/>
            <a:ext cx="10567917" cy="5001590"/>
          </a:xfrm>
        </p:spPr>
        <p:txBody>
          <a:bodyPr/>
          <a:lstStyle/>
          <a:p>
            <a:pPr marL="415952" indent="-514350">
              <a:buFont typeface="+mj-lt"/>
              <a:buAutoNum type="arabicPeriod" startAt="5"/>
            </a:pP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cục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(Page Layout</a:t>
            </a:r>
            <a:r>
              <a:rPr lang="en-US" dirty="0" smtClean="0"/>
              <a:t>)</a:t>
            </a:r>
          </a:p>
          <a:p>
            <a:pPr marL="892188" lvl="1" indent="-457200"/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ngắt</a:t>
            </a:r>
            <a:r>
              <a:rPr lang="en-US" dirty="0"/>
              <a:t> </a:t>
            </a:r>
            <a:r>
              <a:rPr lang="en-US" dirty="0" err="1" smtClean="0"/>
              <a:t>trang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ngắt</a:t>
            </a:r>
            <a:r>
              <a:rPr lang="en-US" dirty="0"/>
              <a:t> </a:t>
            </a:r>
            <a:r>
              <a:rPr lang="en-US" dirty="0" err="1" smtClean="0"/>
              <a:t>trang</a:t>
            </a:r>
            <a:endParaRPr lang="en-US" dirty="0" smtClean="0"/>
          </a:p>
          <a:p>
            <a:pPr marL="1255713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Hủy</a:t>
            </a:r>
            <a:r>
              <a:rPr lang="en-US" dirty="0"/>
              <a:t> </a:t>
            </a:r>
            <a:r>
              <a:rPr lang="en-US" dirty="0" err="1"/>
              <a:t>ngắt</a:t>
            </a:r>
            <a:r>
              <a:rPr lang="en-US" dirty="0"/>
              <a:t> </a:t>
            </a:r>
            <a:r>
              <a:rPr lang="en-US" dirty="0" err="1"/>
              <a:t>trang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74819E-63A1-4D16-80BD-7CE68E796A3B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9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619991"/>
            <a:ext cx="5580811" cy="28366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44" y="3283202"/>
            <a:ext cx="4632460" cy="2173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527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G Ne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G New Theme" id="{AE2718FB-B9FD-43BD-9658-81E24EBA3483}" vid="{FB78DC14-DDC3-4220-B79E-20747BF96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IIG New Theme</Template>
  <TotalTime>3429</TotalTime>
  <Words>1311</Words>
  <Application>Microsoft Office PowerPoint</Application>
  <PresentationFormat>Widescreen</PresentationFormat>
  <Paragraphs>197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Segoe Light</vt:lpstr>
      <vt:lpstr>Times New Roman</vt:lpstr>
      <vt:lpstr>Wingdings</vt:lpstr>
      <vt:lpstr>IIG New Theme</vt:lpstr>
      <vt:lpstr>MICROSOFT EXCEL 2013</vt:lpstr>
      <vt:lpstr>NỘI DUNG BÀI GIẢNG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  <vt:lpstr>Bài 5: Xem, in, và chia sẻ các sổ tính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Phat Tai Nguyen</dc:creator>
  <cp:lastModifiedBy>Phat Tai Nguyen</cp:lastModifiedBy>
  <cp:revision>140</cp:revision>
  <dcterms:created xsi:type="dcterms:W3CDTF">2017-08-25T02:08:09Z</dcterms:created>
  <dcterms:modified xsi:type="dcterms:W3CDTF">2017-09-20T04:18:21Z</dcterms:modified>
</cp:coreProperties>
</file>